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9472" autoAdjust="0"/>
  </p:normalViewPr>
  <p:slideViewPr>
    <p:cSldViewPr snapToObjects="1">
      <p:cViewPr varScale="1">
        <p:scale>
          <a:sx n="124" d="100"/>
          <a:sy n="124" d="100"/>
        </p:scale>
        <p:origin x="1392" y="16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9424" y="1219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00" smtClean="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Quels sont les 3 principaux problèmes ou besoins de vos clients que vous souhaitez résoudre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85335" y="1219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Quelles sont les 3 principales solutions apportées par votre offre pour répondre aux problèmes ou aux besoins de vos clients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067689" y="1219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Message unique, clair et convaincant, expliquant pourquoi vous êtes différent et que vous valez l'attention du client.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48526" y="1208467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/>
              <a:t>Ne peut pas être facilement copié ou acheté 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35806" y="1208467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Qui sont vos clients? </a:t>
            </a:r>
            <a:b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</a:br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Qui sont vos utilisateurs?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09424" y="3118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Comment ces problèmes sont-ils actuellement résolus?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704" y="3118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Quels indicateurs clés devez-vous surveiller en priorité pour vérifier la vigueur de votre activité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072615" y="3118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00" smtClean="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Quel est le «minimal pitch» de votre activité? Décrivez-la en un slogan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  <a:p>
            <a:pPr lvl="0"/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78" y="3118200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200" smtClean="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Par quels canaux de communication et de distribution touchez-vous vos clients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835806" y="3117963"/>
            <a:ext cx="1754326" cy="13776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Qui sont vos clients / vos utilisateurs idéaux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en-GB" sz="120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Quels sont les coûts (ponctuels et récurrents) liés au lancement et au fonctionnement de votre activité ?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lang="fr-FR" sz="1000" smtClean="0">
                <a:solidFill>
                  <a:srgbClr val="919191"/>
                </a:solidFill>
                <a:effectLst/>
              </a:defRPr>
            </a:lvl1pPr>
          </a:lstStyle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D’où vient l’argent ? Qui paie ? 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Combien? 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Comment? 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  <a:p>
            <a:r>
              <a:rPr lang="fr-FR" sz="900" dirty="0">
                <a:solidFill>
                  <a:srgbClr val="808080"/>
                </a:solidFill>
                <a:effectLst/>
                <a:latin typeface="Arial"/>
                <a:ea typeface="ＭＳ 明朝"/>
                <a:cs typeface="Times New Roman"/>
              </a:rPr>
              <a:t>À quelle fréquence?</a:t>
            </a:r>
            <a:r>
              <a:rPr lang="en-GB" dirty="0">
                <a:effectLst/>
              </a:rPr>
              <a:t> </a:t>
            </a:r>
            <a:endParaRPr lang="en-GB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/>
              <a:t>Startup Name</a:t>
            </a:r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Name1, Name2, </a:t>
            </a:r>
            <a:r>
              <a:rPr lang="mr-IN" dirty="0"/>
              <a:t>…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DD/MM/YYYY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/>
              <a:t>X.Y</a:t>
            </a:r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44318" y="762000"/>
            <a:ext cx="9407284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304800"/>
            <a:ext cx="206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/>
                <a:cs typeface="Arial"/>
              </a:rPr>
              <a:t>The Lean Canvas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i="1" noProof="0">
                <a:latin typeface="Arial"/>
                <a:cs typeface="Arial"/>
              </a:rPr>
              <a:t>Conçu pour: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i="1" noProof="0">
                <a:latin typeface="Arial"/>
                <a:cs typeface="Arial"/>
              </a:rPr>
              <a:t>Conçu par: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i="1" noProof="0">
                <a:latin typeface="Arial"/>
                <a:cs typeface="Arial"/>
              </a:rPr>
              <a:t>Date: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b="0" i="1" noProof="0">
                <a:latin typeface="Arial"/>
                <a:cs typeface="Arial"/>
              </a:rPr>
              <a:t>Version: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244318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b="1" noProof="0">
                <a:latin typeface="Arial"/>
                <a:cs typeface="Arial"/>
              </a:rPr>
              <a:t>Problème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44318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Alternatives existantes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4318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Coûts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24850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Solution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24850" y="2649380"/>
            <a:ext cx="174966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Indicateurs de </a:t>
            </a:r>
          </a:p>
          <a:p>
            <a:r>
              <a:rPr lang="fr-FR" sz="1000" b="1" noProof="0">
                <a:latin typeface="Arial"/>
                <a:cs typeface="Arial"/>
              </a:rPr>
              <a:t>performance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4026007" y="788699"/>
            <a:ext cx="174966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 dirty="0">
                <a:latin typeface="Arial"/>
                <a:cs typeface="Arial"/>
              </a:rPr>
              <a:t>Proposition de valeur unique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4026007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Votre « Pitch »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19324" y="78315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Avantage compétitif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919324" y="264384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Canaux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7817974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Segments de clientèles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7817974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Utilisateurs pionniers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73800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000" b="1" noProof="0">
                <a:latin typeface="Arial"/>
                <a:cs typeface="Arial"/>
              </a:rPr>
              <a:t>Revenus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4318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6" name="Rectangle 25"/>
          <p:cNvSpPr/>
          <p:nvPr userDrawn="1"/>
        </p:nvSpPr>
        <p:spPr>
          <a:xfrm>
            <a:off x="2124302" y="760851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7" name="Rectangle 26"/>
          <p:cNvSpPr/>
          <p:nvPr userDrawn="1"/>
        </p:nvSpPr>
        <p:spPr>
          <a:xfrm>
            <a:off x="2124302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8" name="Rectangle 27"/>
          <p:cNvSpPr/>
          <p:nvPr userDrawn="1"/>
        </p:nvSpPr>
        <p:spPr>
          <a:xfrm>
            <a:off x="4004834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9" name="Rectangle 28"/>
          <p:cNvSpPr/>
          <p:nvPr userDrawn="1"/>
        </p:nvSpPr>
        <p:spPr>
          <a:xfrm>
            <a:off x="5884699" y="762000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0" name="Rectangle 29"/>
          <p:cNvSpPr/>
          <p:nvPr userDrawn="1"/>
        </p:nvSpPr>
        <p:spPr>
          <a:xfrm>
            <a:off x="5884699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1" name="Rectangle 30"/>
          <p:cNvSpPr/>
          <p:nvPr userDrawn="1"/>
        </p:nvSpPr>
        <p:spPr>
          <a:xfrm>
            <a:off x="7771070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2" name="Rectangle 31"/>
          <p:cNvSpPr/>
          <p:nvPr userDrawn="1"/>
        </p:nvSpPr>
        <p:spPr>
          <a:xfrm>
            <a:off x="244318" y="4580696"/>
            <a:ext cx="4714165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3" name="Rectangle 32"/>
          <p:cNvSpPr/>
          <p:nvPr userDrawn="1"/>
        </p:nvSpPr>
        <p:spPr>
          <a:xfrm>
            <a:off x="4958483" y="4580696"/>
            <a:ext cx="4691700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pic>
        <p:nvPicPr>
          <p:cNvPr id="43" name="Picture 37" descr="channel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 descr="cost-structur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 descr="customer-segment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 descr="early-adopter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260667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1" descr="existing-alternativ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25725"/>
            <a:ext cx="287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2" descr="high-level-concep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4" descr="key-metrics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5" descr="problem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2873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6" descr="revenue-streams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7" descr="solution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7683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8" descr="unfair-advantag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9" descr="unique-value-propositi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2" Type="http://schemas.openxmlformats.org/officeDocument/2006/relationships/hyperlink" Target="http://www.businessmodelgeneration.com/canva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quarter" idx="10"/>
          </p:nvPr>
        </p:nvSpPr>
        <p:spPr>
          <a:xfrm>
            <a:off x="309424" y="1219200"/>
            <a:ext cx="1754326" cy="1377600"/>
          </a:xfrm>
        </p:spPr>
        <p:txBody>
          <a:bodyPr/>
          <a:lstStyle/>
          <a:p>
            <a:r>
              <a:rPr lang="fr-FR" sz="900" dirty="0"/>
              <a:t>Quels sont les 3 principaux problèmes ou besoins de vos clients que vous souhaitez résoudre ?</a:t>
            </a:r>
            <a:endParaRPr lang="en-GB" sz="900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/>
          </p:nvPr>
        </p:nvSpPr>
        <p:spPr>
          <a:xfrm>
            <a:off x="2185335" y="1219200"/>
            <a:ext cx="1754326" cy="1377600"/>
          </a:xfrm>
        </p:spPr>
        <p:txBody>
          <a:bodyPr/>
          <a:lstStyle/>
          <a:p>
            <a:r>
              <a:rPr lang="fr-FR" sz="900" dirty="0"/>
              <a:t>Quelles sont les 3 principales solutions apportées par votre offre pour répondre aux problèmes ou aux besoins de vos clients </a:t>
            </a:r>
            <a:endParaRPr lang="en-GB" sz="900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2"/>
          </p:nvPr>
        </p:nvSpPr>
        <p:spPr>
          <a:xfrm>
            <a:off x="4067689" y="1219200"/>
            <a:ext cx="1754326" cy="1377600"/>
          </a:xfrm>
        </p:spPr>
        <p:txBody>
          <a:bodyPr/>
          <a:lstStyle/>
          <a:p>
            <a:r>
              <a:rPr lang="fr-FR" sz="900" dirty="0"/>
              <a:t>Message unique, clair et convaincant, expliquant pourquoi vous êtes différent et que vous valez l'attention du client.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"/>
          </p:nvPr>
        </p:nvSpPr>
        <p:spPr>
          <a:xfrm>
            <a:off x="5948526" y="1208467"/>
            <a:ext cx="1754326" cy="1377600"/>
          </a:xfrm>
        </p:spPr>
        <p:txBody>
          <a:bodyPr/>
          <a:lstStyle/>
          <a:p>
            <a:r>
              <a:rPr lang="fr-FR" sz="900" dirty="0"/>
              <a:t>Ne peut pas être facilement copié ou acheté </a:t>
            </a:r>
            <a:endParaRPr lang="en-GB" sz="900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>
          <a:xfrm>
            <a:off x="7835806" y="1208467"/>
            <a:ext cx="1754326" cy="1377600"/>
          </a:xfrm>
        </p:spPr>
        <p:txBody>
          <a:bodyPr/>
          <a:lstStyle/>
          <a:p>
            <a:r>
              <a:rPr lang="fr-FR" sz="900" dirty="0"/>
              <a:t>Qui sont vos clients? </a:t>
            </a:r>
            <a:br>
              <a:rPr lang="fr-FR" sz="900" dirty="0"/>
            </a:br>
            <a:r>
              <a:rPr lang="fr-FR" sz="900" dirty="0"/>
              <a:t>Qui sont vos utilisateurs?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5"/>
          </p:nvPr>
        </p:nvSpPr>
        <p:spPr>
          <a:xfrm>
            <a:off x="309424" y="3048000"/>
            <a:ext cx="1754326" cy="1447800"/>
          </a:xfrm>
        </p:spPr>
        <p:txBody>
          <a:bodyPr/>
          <a:lstStyle/>
          <a:p>
            <a:r>
              <a:rPr lang="fr-FR" sz="900" dirty="0"/>
              <a:t>Comment ces problèmes sont-ils actuellement résolus?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6"/>
          </p:nvPr>
        </p:nvSpPr>
        <p:spPr>
          <a:xfrm>
            <a:off x="2196704" y="3048000"/>
            <a:ext cx="1754326" cy="1447800"/>
          </a:xfrm>
        </p:spPr>
        <p:txBody>
          <a:bodyPr/>
          <a:lstStyle/>
          <a:p>
            <a:r>
              <a:rPr lang="fr-FR" sz="900" dirty="0"/>
              <a:t>Quels indicateurs clés devez-vous surveiller en priorité pour vérifier la vigueur de votre activité ?</a:t>
            </a:r>
            <a:endParaRPr lang="en-GB" sz="900" dirty="0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7"/>
          </p:nvPr>
        </p:nvSpPr>
        <p:spPr>
          <a:xfrm>
            <a:off x="4072615" y="3048000"/>
            <a:ext cx="1754326" cy="1447800"/>
          </a:xfrm>
        </p:spPr>
        <p:txBody>
          <a:bodyPr/>
          <a:lstStyle/>
          <a:p>
            <a:r>
              <a:rPr lang="fr-FR" sz="900" dirty="0"/>
              <a:t>Quel est le «minimal pitch» de votre activité? Décrivez-la en un slogan</a:t>
            </a:r>
            <a:endParaRPr lang="en-GB" sz="900" dirty="0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8"/>
          </p:nvPr>
        </p:nvSpPr>
        <p:spPr>
          <a:xfrm>
            <a:off x="5952078" y="3048000"/>
            <a:ext cx="1754326" cy="1447800"/>
          </a:xfrm>
        </p:spPr>
        <p:txBody>
          <a:bodyPr/>
          <a:lstStyle/>
          <a:p>
            <a:r>
              <a:rPr lang="fr-FR" sz="900" dirty="0"/>
              <a:t>Par quels canaux de communication et de distribution touchez-vous vos clients ? </a:t>
            </a:r>
            <a:endParaRPr lang="en-GB" sz="900" dirty="0"/>
          </a:p>
          <a:p>
            <a:endParaRPr lang="en-GB" sz="900" dirty="0">
              <a:latin typeface="Arial" charset="0"/>
            </a:endParaRP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9"/>
          </p:nvPr>
        </p:nvSpPr>
        <p:spPr>
          <a:xfrm>
            <a:off x="7835806" y="3047763"/>
            <a:ext cx="1754326" cy="1447800"/>
          </a:xfrm>
        </p:spPr>
        <p:txBody>
          <a:bodyPr/>
          <a:lstStyle/>
          <a:p>
            <a:r>
              <a:rPr lang="fr-FR" sz="900" dirty="0"/>
              <a:t>Qui sont vos clients / vos utilisateurs idéaux ?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FR" sz="900" dirty="0"/>
              <a:t>Quels sont les coûts (ponctuels et récurrents) liés au lancement et au fonctionnement de votre activité ?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sz="900" dirty="0"/>
              <a:t>D’où vient l’argent ? Qui paie ? </a:t>
            </a:r>
            <a:endParaRPr lang="en-GB" sz="900" dirty="0"/>
          </a:p>
          <a:p>
            <a:r>
              <a:rPr lang="fr-FR" sz="900" dirty="0"/>
              <a:t>Combien? </a:t>
            </a:r>
            <a:endParaRPr lang="en-GB" sz="900" dirty="0"/>
          </a:p>
          <a:p>
            <a:r>
              <a:rPr lang="fr-FR" sz="900" dirty="0"/>
              <a:t>Comment? </a:t>
            </a:r>
            <a:endParaRPr lang="en-GB" sz="900" dirty="0"/>
          </a:p>
          <a:p>
            <a:r>
              <a:rPr lang="fr-FR" sz="900" dirty="0"/>
              <a:t>À quelle fréquence?</a:t>
            </a:r>
            <a:r>
              <a:rPr lang="en-GB" sz="900" dirty="0"/>
              <a:t> 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Startup</a:t>
            </a:r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Nom1, Nom2, </a:t>
            </a:r>
            <a:r>
              <a:rPr lang="mr-IN" dirty="0">
                <a:solidFill>
                  <a:srgbClr val="919191"/>
                </a:solidFill>
              </a:rPr>
              <a:t>…</a:t>
            </a:r>
            <a:endParaRPr lang="en-GB" dirty="0">
              <a:solidFill>
                <a:srgbClr val="919191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JJ/MM/AAAA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X.Y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Startup</a:t>
            </a:r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Nom1, Nom2, </a:t>
            </a:r>
            <a:r>
              <a:rPr lang="mr-IN" dirty="0">
                <a:solidFill>
                  <a:srgbClr val="919191"/>
                </a:solidFill>
              </a:rPr>
              <a:t>…</a:t>
            </a:r>
            <a:endParaRPr lang="en-GB" dirty="0">
              <a:solidFill>
                <a:srgbClr val="919191"/>
              </a:solidFill>
            </a:endParaRP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JJ/MM/AAAA</a:t>
            </a:r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dirty="0">
                <a:solidFill>
                  <a:srgbClr val="919191"/>
                </a:solidFill>
              </a:rPr>
              <a:t>X.Y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sz="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9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sz="9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sz="90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sz="90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09424" y="3048000"/>
            <a:ext cx="1754326" cy="1447800"/>
          </a:xfrm>
        </p:spPr>
        <p:txBody>
          <a:bodyPr/>
          <a:lstStyle/>
          <a:p>
            <a:r>
              <a:rPr lang="fr-FR" sz="900" dirty="0"/>
              <a:t>Comment ces problèmes sont-ils actuellement résolus?</a:t>
            </a:r>
            <a:endParaRPr lang="en-GB" sz="900" dirty="0"/>
          </a:p>
          <a:p>
            <a:endParaRPr lang="en-GB" sz="9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2196704" y="3048000"/>
            <a:ext cx="1754326" cy="1447800"/>
          </a:xfrm>
        </p:spPr>
        <p:txBody>
          <a:bodyPr/>
          <a:lstStyle/>
          <a:p>
            <a:endParaRPr lang="en-GB" sz="90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072615" y="3048000"/>
            <a:ext cx="1754326" cy="1447800"/>
          </a:xfrm>
        </p:spPr>
        <p:txBody>
          <a:bodyPr/>
          <a:lstStyle/>
          <a:p>
            <a:endParaRPr lang="en-GB" sz="9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5952078" y="3048000"/>
            <a:ext cx="1754326" cy="1447800"/>
          </a:xfrm>
        </p:spPr>
        <p:txBody>
          <a:bodyPr/>
          <a:lstStyle/>
          <a:p>
            <a:endParaRPr lang="en-GB" sz="90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7835806" y="3047763"/>
            <a:ext cx="1754326" cy="1447800"/>
          </a:xfrm>
        </p:spPr>
        <p:txBody>
          <a:bodyPr/>
          <a:lstStyle/>
          <a:p>
            <a:endParaRPr lang="en-GB" sz="90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sz="90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369138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276</Words>
  <Application>Microsoft Macintosh PowerPoint</Application>
  <PresentationFormat>A4 Paper (210x297 mm)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Template en Francais PPT</dc:title>
  <dc:subject/>
  <dc:creator>Thomas Papanikolaou</dc:creator>
  <cp:keywords>Lean Canvas Template, Francais, Free, Template, Powerpoint, ppt, pptx, Français,French</cp:keywords>
  <dc:description>Lean Canvas is adapted from The Business Model Canvas (www.businessmodelgeneration.com/canvas). This work is licensed under the Creative Commons Attribution-Share Alike 3.0 Unported License.</dc:description>
  <cp:lastModifiedBy>Dr. Thomas Papanikolaou</cp:lastModifiedBy>
  <cp:revision>35</cp:revision>
  <cp:lastPrinted>2019-04-01T19:25:48Z</cp:lastPrinted>
  <dcterms:created xsi:type="dcterms:W3CDTF">2019-04-01T16:49:19Z</dcterms:created>
  <dcterms:modified xsi:type="dcterms:W3CDTF">2021-10-21T15:00:06Z</dcterms:modified>
  <cp:category>PowerPoint Template PPT</cp:category>
</cp:coreProperties>
</file>